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p:scale>
          <a:sx n="78" d="100"/>
          <a:sy n="78" d="100"/>
        </p:scale>
        <p:origin x="115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RASHIKA R</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:731121205032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608</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Rashika R</cp:lastModifiedBy>
  <cp:revision>29</cp:revision>
  <dcterms:modified xsi:type="dcterms:W3CDTF">2024-04-09T04:51:49Z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